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2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3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68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08960" y="1122363"/>
            <a:ext cx="824484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8960" y="3602038"/>
            <a:ext cx="824484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2528" y="1709738"/>
            <a:ext cx="9574921" cy="2160371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528" y="3984553"/>
            <a:ext cx="9574921" cy="11360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3837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7A24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8731" y="1041400"/>
            <a:ext cx="824484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Association of Reptile and Amphibian Veterinarians (ARAV)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38731" y="3562350"/>
            <a:ext cx="8664364" cy="1655762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Advancing Your Education &amp; Profession</a:t>
            </a:r>
            <a:endParaRPr lang="en-US" sz="40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7072B5-5EBD-8142-B1F9-CB3B87185FA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9256" y="5041557"/>
            <a:ext cx="2530939" cy="181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7" descr="shutterstock_89926957.jpg">
            <a:extLst>
              <a:ext uri="{FF2B5EF4-FFF2-40B4-BE49-F238E27FC236}">
                <a16:creationId xmlns:a16="http://schemas.microsoft.com/office/drawing/2014/main" id="{DB579A9D-75F7-754E-A1F0-3BB5BDF54D1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373632" y="1969481"/>
            <a:ext cx="3499042" cy="1924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Becoming a Student Chapter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44ABD2-1A83-D94C-A508-A1475EE1D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4499" y="5760739"/>
            <a:ext cx="1656863" cy="118912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FFAD44-7498-384A-8C97-54DF9112830D}"/>
              </a:ext>
            </a:extLst>
          </p:cNvPr>
          <p:cNvSpPr/>
          <p:nvPr/>
        </p:nvSpPr>
        <p:spPr>
          <a:xfrm>
            <a:off x="658857" y="1076306"/>
            <a:ext cx="7974155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600" dirty="0"/>
              <a:t> Student Chapter Membership is FREE!</a:t>
            </a:r>
          </a:p>
          <a:p>
            <a:endParaRPr lang="en-US" sz="2600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600" dirty="0"/>
              <a:t> One Student Chapter per veterinary school</a:t>
            </a:r>
          </a:p>
          <a:p>
            <a:endParaRPr lang="en-US" sz="2600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600" dirty="0"/>
              <a:t> Student Chapters have the ability to ask for funding for student symposia given: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600" dirty="0"/>
              <a:t>An ARAV member is speaking at the conference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600" dirty="0"/>
              <a:t>ARAV is credited as a sponsor of the event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600" dirty="0"/>
              <a:t>Take a photo of the ARAV sponsored lecture/lab to display on the ARAV Facebook page</a:t>
            </a:r>
          </a:p>
        </p:txBody>
      </p:sp>
    </p:spTree>
    <p:extLst>
      <p:ext uri="{BB962C8B-B14F-4D97-AF65-F5344CB8AC3E}">
        <p14:creationId xmlns:p14="http://schemas.microsoft.com/office/powerpoint/2010/main" val="205997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Becoming a Student Chapter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44ABD2-1A83-D94C-A508-A1475EE1D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4499" y="5760739"/>
            <a:ext cx="1656863" cy="118912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FFAD44-7498-384A-8C97-54DF9112830D}"/>
              </a:ext>
            </a:extLst>
          </p:cNvPr>
          <p:cNvSpPr/>
          <p:nvPr/>
        </p:nvSpPr>
        <p:spPr>
          <a:xfrm>
            <a:off x="591622" y="1209650"/>
            <a:ext cx="788835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600" dirty="0"/>
              <a:t> Student Chapters: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600" dirty="0"/>
              <a:t>May be formed by a group of five (5) or more students at a veterinary school who are interested in reptilian and amphibian medicine and surgery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600" dirty="0"/>
              <a:t>Have access to the Membership Directory, the ARAV Externship/Speaker database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600" dirty="0"/>
              <a:t>Get one (1) complimentary student registration to the Annual Conference</a:t>
            </a:r>
          </a:p>
        </p:txBody>
      </p:sp>
      <p:pic>
        <p:nvPicPr>
          <p:cNvPr id="9" name="Picture 8" descr="shutterstock_23998825.jpg">
            <a:extLst>
              <a:ext uri="{FF2B5EF4-FFF2-40B4-BE49-F238E27FC236}">
                <a16:creationId xmlns:a16="http://schemas.microsoft.com/office/drawing/2014/main" id="{44D9813A-70E8-4E4B-B836-7D764D5141D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18172" y="904717"/>
            <a:ext cx="2873828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218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Becoming a Student Member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44ABD2-1A83-D94C-A508-A1475EE1D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4499" y="5760739"/>
            <a:ext cx="1656863" cy="118912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FFAD44-7498-384A-8C97-54DF9112830D}"/>
              </a:ext>
            </a:extLst>
          </p:cNvPr>
          <p:cNvSpPr/>
          <p:nvPr/>
        </p:nvSpPr>
        <p:spPr>
          <a:xfrm>
            <a:off x="534396" y="916996"/>
            <a:ext cx="851547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dirty="0"/>
              <a:t>You will have access to cutting edge publications and resources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i="1" dirty="0"/>
              <a:t>Journal of Herpetological Medicine and Surgery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Herp </a:t>
            </a:r>
            <a:r>
              <a:rPr lang="en-US" sz="2000" dirty="0" err="1"/>
              <a:t>Blerp</a:t>
            </a:r>
            <a:r>
              <a:rPr lang="en-US" sz="2000" dirty="0"/>
              <a:t>, the monthly </a:t>
            </a:r>
            <a:r>
              <a:rPr lang="en-US" sz="2000" dirty="0" err="1"/>
              <a:t>eNewsletter</a:t>
            </a:r>
            <a:r>
              <a:rPr lang="en-US" sz="2000" dirty="0"/>
              <a:t> of the ARAV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Annual conference proceedings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Infectious disease publication list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Captive Care &amp; Husbandry Client Brochures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All ARAV marketing materials</a:t>
            </a:r>
          </a:p>
          <a:p>
            <a:pPr lvl="1"/>
            <a:endParaRPr lang="en-US" sz="2000" dirty="0"/>
          </a:p>
          <a:p>
            <a:pPr marL="342900" lvl="0" indent="-342900">
              <a:buFont typeface="Wingdings" pitchFamily="2" charset="2"/>
              <a:buChar char="Ø"/>
            </a:pPr>
            <a:r>
              <a:rPr lang="en-US" sz="2000" dirty="0"/>
              <a:t>You will get premier access and the opportunity to network with experts in the field of herpetological medicine, helping you learn and grow within the field.</a:t>
            </a:r>
          </a:p>
          <a:p>
            <a:pPr lvl="0"/>
            <a:endParaRPr lang="en-US" sz="2000" dirty="0"/>
          </a:p>
          <a:p>
            <a:pPr marL="342900" lvl="0" indent="-342900">
              <a:buFont typeface="Wingdings" pitchFamily="2" charset="2"/>
              <a:buChar char="Ø"/>
            </a:pPr>
            <a:r>
              <a:rPr lang="en-US" sz="2000" dirty="0"/>
              <a:t>You will receive reduced conference registration fees for the annual ARAV conference and others, including the ICARE conferences</a:t>
            </a:r>
          </a:p>
        </p:txBody>
      </p:sp>
      <p:pic>
        <p:nvPicPr>
          <p:cNvPr id="6" name="Content Placeholder 5" descr="shutterstock_139566815.jpg">
            <a:extLst>
              <a:ext uri="{FF2B5EF4-FFF2-40B4-BE49-F238E27FC236}">
                <a16:creationId xmlns:a16="http://schemas.microsoft.com/office/drawing/2014/main" id="{F4CBB68C-C117-AB45-8499-8C2D6E65F0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09962" y="1532930"/>
            <a:ext cx="3447642" cy="189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02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Becoming a Student Member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44ABD2-1A83-D94C-A508-A1475EE1D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4499" y="5760739"/>
            <a:ext cx="1656863" cy="118912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FFAD44-7498-384A-8C97-54DF9112830D}"/>
              </a:ext>
            </a:extLst>
          </p:cNvPr>
          <p:cNvSpPr/>
          <p:nvPr/>
        </p:nvSpPr>
        <p:spPr>
          <a:xfrm>
            <a:off x="534396" y="916996"/>
            <a:ext cx="8515475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300" dirty="0">
                <a:solidFill>
                  <a:srgbClr val="000000"/>
                </a:solidFill>
              </a:rPr>
              <a:t>Any Student member who is published in JHMS will get a free year of membership to ARAV!</a:t>
            </a:r>
          </a:p>
          <a:p>
            <a:pPr>
              <a:buFont typeface="Wingdings" charset="2"/>
              <a:buChar char="u"/>
            </a:pPr>
            <a:endParaRPr lang="en-US" sz="2300" dirty="0">
              <a:solidFill>
                <a:srgbClr val="000000"/>
              </a:solidFill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US" sz="2300" dirty="0">
                <a:solidFill>
                  <a:srgbClr val="000000"/>
                </a:solidFill>
              </a:rPr>
              <a:t>You have the ability to get involved!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rgbClr val="000000"/>
                </a:solidFill>
              </a:rPr>
              <a:t>Join a committee!</a:t>
            </a:r>
          </a:p>
          <a:p>
            <a:pPr marL="1257300" lvl="2" indent="-342900">
              <a:buFont typeface="Wingdings" pitchFamily="2" charset="2"/>
              <a:buChar char="§"/>
            </a:pPr>
            <a:r>
              <a:rPr lang="en-US" sz="2300" dirty="0">
                <a:solidFill>
                  <a:srgbClr val="000000"/>
                </a:solidFill>
              </a:rPr>
              <a:t>Use your talents to contribute to meaningful work and connect with leaders in the field</a:t>
            </a:r>
          </a:p>
          <a:p>
            <a:pPr marL="1257300" lvl="2" indent="-342900">
              <a:buFont typeface="Wingdings" pitchFamily="2" charset="2"/>
              <a:buChar char="§"/>
            </a:pPr>
            <a:r>
              <a:rPr lang="en-US" sz="2300" dirty="0">
                <a:solidFill>
                  <a:srgbClr val="000000"/>
                </a:solidFill>
              </a:rPr>
              <a:t>Opportunities in Membership/PR, Legislation and Welfare, Education, fundraising auction, and many others!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rgbClr val="000000"/>
                </a:solidFill>
              </a:rPr>
              <a:t>Influence the changing mission and activities of the ARAV as it grows to meet the needs of its membership</a:t>
            </a:r>
          </a:p>
        </p:txBody>
      </p:sp>
    </p:spTree>
    <p:extLst>
      <p:ext uri="{BB962C8B-B14F-4D97-AF65-F5344CB8AC3E}">
        <p14:creationId xmlns:p14="http://schemas.microsoft.com/office/powerpoint/2010/main" val="215723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5831" y="1041400"/>
            <a:ext cx="8664364" cy="23876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Join Today at </a:t>
            </a:r>
            <a:r>
              <a:rPr lang="en-US" dirty="0" err="1"/>
              <a:t>ARAV.org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7072B5-5EBD-8142-B1F9-CB3B87185FA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9256" y="5041557"/>
            <a:ext cx="2530939" cy="181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20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15EBF4E4-D22B-DF47-AE39-22EA4C5E919C}" vid="{77A0A166-8A4B-EB43-980B-754DE485EC0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Green-Waves-PowerPoint-Template</Template>
  <TotalTime>47</TotalTime>
  <Words>328</Words>
  <Application>Microsoft Macintosh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Courier New</vt:lpstr>
      <vt:lpstr>Trebuchet MS</vt:lpstr>
      <vt:lpstr>Wingdings</vt:lpstr>
      <vt:lpstr>Office Theme</vt:lpstr>
      <vt:lpstr>Association of Reptile and Amphibian Veterinarians (ARAV)</vt:lpstr>
      <vt:lpstr>Becoming a Student Chapter</vt:lpstr>
      <vt:lpstr>Becoming a Student Chapter </vt:lpstr>
      <vt:lpstr>Becoming a Student Member </vt:lpstr>
      <vt:lpstr>Becoming a Student Member </vt:lpstr>
      <vt:lpstr>Join Today at ARAV.org</vt:lpstr>
    </vt:vector>
  </TitlesOfParts>
  <Company>IIA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Rob Garay</dc:creator>
  <cp:lastModifiedBy>Microsoft Office User</cp:lastModifiedBy>
  <cp:revision>12</cp:revision>
  <dcterms:created xsi:type="dcterms:W3CDTF">2020-10-28T17:44:04Z</dcterms:created>
  <dcterms:modified xsi:type="dcterms:W3CDTF">2020-10-29T19:27:44Z</dcterms:modified>
</cp:coreProperties>
</file>